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60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06.12.2023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ersabi-ile.testim.kz/kz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43608" y="188640"/>
            <a:ext cx="7488832" cy="1152128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ЖШС «Ер-Сәби» балабақшасы </a:t>
            </a:r>
            <a:endParaRPr lang="kk-KZ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музыкалық жетекшінің </a:t>
            </a: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ақпараттық </a:t>
            </a:r>
            <a:r>
              <a:rPr lang="kk-KZ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картасы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72411"/>
              </p:ext>
            </p:extLst>
          </p:nvPr>
        </p:nvGraphicFramePr>
        <p:xfrm>
          <a:off x="1115616" y="1455933"/>
          <a:ext cx="7560840" cy="42773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73190"/>
                <a:gridCol w="2899218"/>
                <a:gridCol w="3888432"/>
              </a:tblGrid>
              <a:tr h="544673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Педагог туралы жалпы мәліметтер</a:t>
                      </a:r>
                      <a:endParaRPr lang="ru-RU" b="1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756485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Тегі, аты, аты (болған</a:t>
                      </a:r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жағдайда) </a:t>
                      </a:r>
                    </a:p>
                    <a:p>
                      <a:pPr algn="ctr"/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3х4 өлшемді фотосуретін салу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  Даутова Салтанат</a:t>
                      </a:r>
                      <a:endParaRPr lang="kk-KZ" baseline="0" dirty="0" smtClean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ctr"/>
                      <a:r>
                        <a:rPr lang="kk-KZ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                            Зәкіржанқызы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Жұмыс өтілі</a:t>
                      </a:r>
                    </a:p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(еңбек және педагогикалық)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</a:tr>
              <a:tr h="988082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1.3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Білімі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Республикалық эстрада-цирк колледжі</a:t>
                      </a:r>
                      <a:endParaRPr kumimoji="0" lang="ru-RU" sz="1800" kern="1200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ctr"/>
                      <a:r>
                        <a:rPr kumimoji="0" lang="kk-KZ" sz="1800" kern="120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3.05.1998 жыл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/>
          <p:cNvPicPr/>
          <p:nvPr/>
        </p:nvPicPr>
        <p:blipFill rotWithShape="1">
          <a:blip r:embed="rId2"/>
          <a:srcRect b="9684"/>
          <a:stretch/>
        </p:blipFill>
        <p:spPr bwMode="auto">
          <a:xfrm>
            <a:off x="5004048" y="2132856"/>
            <a:ext cx="1200150" cy="14446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7135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984882"/>
              </p:ext>
            </p:extLst>
          </p:nvPr>
        </p:nvGraphicFramePr>
        <p:xfrm>
          <a:off x="683568" y="188640"/>
          <a:ext cx="8280921" cy="64087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40"/>
                <a:gridCol w="1944216"/>
                <a:gridCol w="5976665"/>
              </a:tblGrid>
              <a:tr h="496200">
                <a:tc rowSpan="2">
                  <a:txBody>
                    <a:bodyPr/>
                    <a:lstStyle/>
                    <a:p>
                      <a:r>
                        <a:rPr lang="kk-KZ" dirty="0" smtClean="0"/>
                        <a:t>1.4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9125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Марапаттары </a:t>
                      </a:r>
                    </a:p>
                    <a:p>
                      <a:pPr algn="ctr"/>
                      <a:r>
                        <a:rPr lang="kk-KZ" sz="160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(грамоталар, алғыс</a:t>
                      </a:r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хаттар, пікірлер мен ұсыныстар)</a:t>
                      </a:r>
                    </a:p>
                    <a:p>
                      <a:pPr algn="ctr"/>
                      <a:r>
                        <a:rPr lang="kk-KZ" sz="1600" baseline="0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біліктілікті арттыру курстардың сертификаттары, соның ішінде қашықтықтан өткен курстары (білімін, өткен курстарын растайтын құжаттардың, құрмет грамота-лары мен сертификаттардың сканерленген нұсқасы</a:t>
                      </a:r>
                      <a:r>
                        <a:rPr lang="kk-KZ" sz="1600" baseline="0" dirty="0" smtClean="0"/>
                        <a:t>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32" name="Picture 8" descr="C:\Users\Talga\OneDrive\Рабочий стол\Аттестация документ\Фото\Әскер\WhatsApp Image 2023-11-02 at 09.43.06 (1)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311" t="13857" r="11741" b="14504"/>
          <a:stretch/>
        </p:blipFill>
        <p:spPr bwMode="auto">
          <a:xfrm rot="16200000">
            <a:off x="3601547" y="1727228"/>
            <a:ext cx="1668367" cy="2311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Talga\OneDrive\Рабочий стол\Аттестация документ\Фото\Әскер\WhatsApp Image 2023-11-09 at 15.32.18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806374"/>
            <a:ext cx="230425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8854" y="927907"/>
            <a:ext cx="2259570" cy="1636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60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471900"/>
              </p:ext>
            </p:extLst>
          </p:nvPr>
        </p:nvGraphicFramePr>
        <p:xfrm>
          <a:off x="1043607" y="620689"/>
          <a:ext cx="7488834" cy="25202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7"/>
                <a:gridCol w="3384376"/>
                <a:gridCol w="3600401"/>
              </a:tblGrid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Тәрбиеші туралы мәліметтер</a:t>
                      </a:r>
                      <a:endParaRPr lang="ru-RU" b="1" dirty="0">
                        <a:solidFill>
                          <a:srgbClr val="FF0000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56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3.1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Ұялы телефон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8 7054150715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  <a:tr h="1427147">
                <a:tc>
                  <a:txBody>
                    <a:bodyPr/>
                    <a:lstStyle/>
                    <a:p>
                      <a:r>
                        <a:rPr lang="kk-KZ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3.2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Материалдарды қарау үшін интернет ресурстарға белсенді сілтеме</a:t>
                      </a:r>
                      <a:endParaRPr lang="ru-RU" b="1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u="sng" dirty="0" smtClean="0">
                          <a:latin typeface="Cambria" panose="02040503050406030204" pitchFamily="18" charset="0"/>
                          <a:ea typeface="Cambria" panose="02040503050406030204" pitchFamily="18" charset="0"/>
                          <a:hlinkClick r:id="rId2"/>
                        </a:rPr>
                        <a:t> </a:t>
                      </a:r>
                      <a:r>
                        <a:rPr lang="en-US" u="sng" baseline="0" smtClean="0">
                          <a:solidFill>
                            <a:srgbClr val="00B0F0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https://ersabi-ile.testim.kz/kz/</a:t>
                      </a:r>
                      <a:endParaRPr lang="ru-RU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C:\Users\Talga\OneDrive\Рабочий стол\Аттестация документ\WhatsApp Image 2023-10-26 at 16.56.22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234983"/>
            <a:ext cx="2952328" cy="271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60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370</TotalTime>
  <Words>110</Words>
  <Application>Microsoft Office PowerPoint</Application>
  <PresentationFormat>Экран 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Солнцестояние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Talgat Sundetov</cp:lastModifiedBy>
  <cp:revision>24</cp:revision>
  <dcterms:modified xsi:type="dcterms:W3CDTF">2023-12-06T04:57:10Z</dcterms:modified>
</cp:coreProperties>
</file>