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4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0" d="100"/>
          <a:sy n="80" d="100"/>
        </p:scale>
        <p:origin x="-1086" y="27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28.11.2023</a:t>
            </a:fld>
            <a:endParaRPr lang="ru-RU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28.11.2023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28.11.2023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28.11.2023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28.11.2023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28.11.2023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28.11.2023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28.11.2023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28.11.2023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28.11.2023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28.11.2023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/>
              <a:t>28.11.2023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3" Type="http://schemas.microsoft.com/office/2007/relationships/hdphoto" Target="../media/hdphoto2.wdp"/><Relationship Id="rId7" Type="http://schemas.microsoft.com/office/2007/relationships/hdphoto" Target="../media/hdphoto4.wdp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eg"/><Relationship Id="rId5" Type="http://schemas.microsoft.com/office/2007/relationships/hdphoto" Target="../media/hdphoto3.wdp"/><Relationship Id="rId10" Type="http://schemas.openxmlformats.org/officeDocument/2006/relationships/image" Target="../media/image7.jpeg"/><Relationship Id="rId4" Type="http://schemas.openxmlformats.org/officeDocument/2006/relationships/image" Target="../media/image4.jpeg"/><Relationship Id="rId9" Type="http://schemas.microsoft.com/office/2007/relationships/hdphoto" Target="../media/hdphoto5.wdp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hyperlink" Target="https://ersabi-ile.testim.kz/kz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31640" y="260648"/>
            <a:ext cx="7200800" cy="1152128"/>
          </a:xfrm>
        </p:spPr>
        <p:txBody>
          <a:bodyPr>
            <a:normAutofit/>
          </a:bodyPr>
          <a:lstStyle/>
          <a:p>
            <a:pPr algn="ctr"/>
            <a:r>
              <a:rPr lang="kk-KZ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ЖШС «Ер-Сәби» балабақшасы тәрбиешісінің ақпараттық картасы</a:t>
            </a:r>
            <a:endParaRPr lang="ru-RU" sz="28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83839209"/>
              </p:ext>
            </p:extLst>
          </p:nvPr>
        </p:nvGraphicFramePr>
        <p:xfrm>
          <a:off x="1115616" y="1455933"/>
          <a:ext cx="7560840" cy="44779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73190"/>
                <a:gridCol w="2611186"/>
                <a:gridCol w="4176464"/>
              </a:tblGrid>
              <a:tr h="544673"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№</a:t>
                      </a:r>
                      <a:endParaRPr lang="ru-RU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b="1" dirty="0" smtClean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Педагог туралы жалпы мәліметтер</a:t>
                      </a:r>
                      <a:endParaRPr lang="ru-RU" b="1" dirty="0" smtClean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1756485"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1.1</a:t>
                      </a:r>
                      <a:endParaRPr lang="ru-RU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dirty="0" smtClean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Тегі, аты, аты (болған</a:t>
                      </a:r>
                      <a:r>
                        <a:rPr lang="kk-KZ" baseline="0" dirty="0" smtClean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жағдайда) </a:t>
                      </a:r>
                    </a:p>
                    <a:p>
                      <a:pPr algn="ctr"/>
                      <a:r>
                        <a:rPr lang="kk-KZ" baseline="0" dirty="0" smtClean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3х4 өлшемді фотосуретін салу</a:t>
                      </a:r>
                      <a:endParaRPr lang="ru-RU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                            </a:t>
                      </a:r>
                      <a:r>
                        <a:rPr lang="kk-KZ" dirty="0" smtClean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           </a:t>
                      </a:r>
                      <a:r>
                        <a:rPr lang="kk-KZ" dirty="0" smtClean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Шарымбаева </a:t>
                      </a:r>
                    </a:p>
                    <a:p>
                      <a:r>
                        <a:rPr lang="kk-KZ" dirty="0" smtClean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                  </a:t>
                      </a:r>
                      <a:r>
                        <a:rPr lang="kk-KZ" dirty="0" smtClean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        </a:t>
                      </a:r>
                      <a:r>
                        <a:rPr lang="kk-KZ" dirty="0" smtClean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Гаухар Кудайбергеновна</a:t>
                      </a:r>
                      <a:endParaRPr lang="ru-RU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/>
                </a:tc>
              </a:tr>
              <a:tr h="988082"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1.2</a:t>
                      </a:r>
                      <a:endParaRPr lang="ru-RU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dirty="0" smtClean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Жұмыс өтілі</a:t>
                      </a:r>
                    </a:p>
                    <a:p>
                      <a:pPr algn="ctr"/>
                      <a:r>
                        <a:rPr lang="kk-KZ" dirty="0" smtClean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(еңбек және педагогикалық)</a:t>
                      </a:r>
                      <a:endParaRPr lang="ru-RU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dirty="0" smtClean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8 жыл</a:t>
                      </a:r>
                      <a:endParaRPr lang="ru-RU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/>
                </a:tc>
              </a:tr>
              <a:tr h="988082"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1.3</a:t>
                      </a:r>
                      <a:endParaRPr lang="ru-RU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dirty="0" smtClean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Білімі</a:t>
                      </a:r>
                      <a:endParaRPr lang="ru-RU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dirty="0" smtClean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Қазақ мемлекеттік қыздар педагогикалық университеті</a:t>
                      </a:r>
                    </a:p>
                    <a:p>
                      <a:pPr algn="ctr"/>
                      <a:r>
                        <a:rPr lang="kk-KZ" dirty="0" smtClean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«Мектепке дейінгі оқыту және</a:t>
                      </a:r>
                      <a:r>
                        <a:rPr lang="kk-KZ" baseline="0" dirty="0" smtClean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тәрбиелеу» 18.06.2012 жыл</a:t>
                      </a:r>
                      <a:endParaRPr lang="ru-RU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6016" y="2132856"/>
            <a:ext cx="1184363" cy="1520536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713500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57233750"/>
              </p:ext>
            </p:extLst>
          </p:nvPr>
        </p:nvGraphicFramePr>
        <p:xfrm>
          <a:off x="683568" y="188640"/>
          <a:ext cx="8280921" cy="640871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60040"/>
                <a:gridCol w="1944216"/>
                <a:gridCol w="5976665"/>
              </a:tblGrid>
              <a:tr h="496200">
                <a:tc rowSpan="2">
                  <a:txBody>
                    <a:bodyPr/>
                    <a:lstStyle/>
                    <a:p>
                      <a:r>
                        <a:rPr lang="kk-KZ" dirty="0" smtClean="0"/>
                        <a:t>1.4</a:t>
                      </a:r>
                      <a:endParaRPr lang="ru-RU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kk-KZ" sz="2000" b="1" dirty="0" smtClean="0">
                          <a:solidFill>
                            <a:srgbClr val="FF0000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Марапаттары</a:t>
                      </a:r>
                      <a:endParaRPr lang="ru-RU" sz="2000" b="1" dirty="0">
                        <a:solidFill>
                          <a:srgbClr val="FF0000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5912512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600" dirty="0" smtClean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Марапаттары </a:t>
                      </a:r>
                    </a:p>
                    <a:p>
                      <a:pPr algn="ctr"/>
                      <a:r>
                        <a:rPr lang="kk-KZ" sz="1600" dirty="0" smtClean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(грамоталар, алғыс</a:t>
                      </a:r>
                      <a:r>
                        <a:rPr lang="kk-KZ" sz="1600" baseline="0" dirty="0" smtClean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хаттар, пікірлер мен ұсыныстар)</a:t>
                      </a:r>
                    </a:p>
                    <a:p>
                      <a:pPr algn="ctr"/>
                      <a:r>
                        <a:rPr lang="kk-KZ" sz="1600" baseline="0" dirty="0" smtClean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біліктілікті арттыру курстардың сертификаттары, соның ішінде қашықтықтан өткен курстары (білімін, өткен курстарын растайтын құжаттардың, құрмет грамота-лары мен сертификаттардың сканерленген нұсқасы</a:t>
                      </a:r>
                      <a:r>
                        <a:rPr lang="kk-KZ" sz="1600" baseline="0" dirty="0" smtClean="0"/>
                        <a:t>)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2050" name="Picture 2" descr="C:\Users\Talga\OneDrive\Рабочий стол\Аттестация документ\Фото\Шарымбаева\Шарымбаева Г. - КМЦПК.jpe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3944" t="5657" b="15989"/>
          <a:stretch/>
        </p:blipFill>
        <p:spPr bwMode="auto">
          <a:xfrm rot="5400000">
            <a:off x="3470074" y="426470"/>
            <a:ext cx="1502856" cy="21793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1" name="Picture 3" descr="C:\Users\Talga\OneDrive\Рабочий стол\Аттестация документ\Фото\Шарымбаева\WhatsApp Image 2023-11-24 at 23.54.44.jpeg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rightnessContrast bright="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b="2270"/>
          <a:stretch/>
        </p:blipFill>
        <p:spPr bwMode="auto">
          <a:xfrm rot="16200000">
            <a:off x="6376795" y="2363986"/>
            <a:ext cx="1529122" cy="26567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C:\Users\Talga\OneDrive\Рабочий стол\Аттестация документ\Фото\Шарымбаева\WhatsApp Image 2023-11-28 at 07.44.11.jpe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rightnessContrast bright="20000" contrast="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2244" y="2720244"/>
            <a:ext cx="1458161" cy="1944215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3" name="Picture 5" descr="C:\Users\Talga\OneDrive\Рабочий стол\Аттестация документ\Фото\Шарымбаева\WhatsApp Image 2023-11-28 at 07.44.11 (1).jpeg"/>
          <p:cNvPicPr>
            <a:picLocks noChangeAspect="1" noChangeArrowheads="1"/>
          </p:cNvPicPr>
          <p:nvPr/>
        </p:nvPicPr>
        <p:blipFill rotWithShape="1">
          <a:blip r:embed="rId8" cstate="print">
            <a:extLst>
              <a:ext uri="{BEBA8EAE-BF5A-486C-A8C5-ECC9F3942E4B}">
                <a14:imgProps xmlns:a14="http://schemas.microsoft.com/office/drawing/2010/main">
                  <a14:imgLayer r:embed="rId9">
                    <a14:imgEffect>
                      <a14:brightnessContrast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10572" t="2762" b="9446"/>
          <a:stretch/>
        </p:blipFill>
        <p:spPr bwMode="auto">
          <a:xfrm>
            <a:off x="6381834" y="764704"/>
            <a:ext cx="1485334" cy="1944215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6" descr="C:\Users\Talga\OneDrive\Рабочий стол\Аттестация документ\Фото\Шарымбаева\WhatsApp Image 2023-11-28 at 07.44.12.jpeg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5021762" y="4540385"/>
            <a:ext cx="1582458" cy="2109945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25532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89531055"/>
              </p:ext>
            </p:extLst>
          </p:nvPr>
        </p:nvGraphicFramePr>
        <p:xfrm>
          <a:off x="1043607" y="620689"/>
          <a:ext cx="7488834" cy="2520281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04057"/>
                <a:gridCol w="3384376"/>
                <a:gridCol w="3600401"/>
              </a:tblGrid>
              <a:tr h="546567"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3</a:t>
                      </a:r>
                      <a:endParaRPr lang="ru-RU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kk-KZ" b="1" dirty="0" smtClean="0">
                          <a:solidFill>
                            <a:srgbClr val="FF0000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Тәрбиеші туралы мәліметтер</a:t>
                      </a:r>
                      <a:endParaRPr lang="ru-RU" b="1" dirty="0">
                        <a:solidFill>
                          <a:srgbClr val="FF0000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546567"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3.1</a:t>
                      </a:r>
                      <a:endParaRPr lang="ru-RU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b="1" dirty="0" smtClean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Ұялы телефон</a:t>
                      </a:r>
                      <a:endParaRPr lang="ru-RU" b="1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mtClean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8 747</a:t>
                      </a:r>
                      <a:r>
                        <a:rPr lang="kk-KZ" baseline="0" smtClean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052 1454</a:t>
                      </a:r>
                      <a:endParaRPr lang="ru-RU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/>
                </a:tc>
              </a:tr>
              <a:tr h="1427147"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3.2</a:t>
                      </a:r>
                      <a:endParaRPr lang="ru-RU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b="1" dirty="0" smtClean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Материалдарды қарау үшін интернет ресурстарға белсенді сілтеме</a:t>
                      </a:r>
                      <a:endParaRPr lang="ru-RU" b="1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u="sng" dirty="0" smtClean="0">
                          <a:latin typeface="Cambria" panose="02040503050406030204" pitchFamily="18" charset="0"/>
                          <a:ea typeface="Cambria" panose="02040503050406030204" pitchFamily="18" charset="0"/>
                          <a:hlinkClick r:id="rId2"/>
                        </a:rPr>
                        <a:t> </a:t>
                      </a:r>
                      <a:r>
                        <a:rPr lang="en-US" u="sng" baseline="0" dirty="0" smtClean="0">
                          <a:solidFill>
                            <a:srgbClr val="00B0F0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https://ersabi-ile.testim.kz/kz/</a:t>
                      </a:r>
                      <a:r>
                        <a:rPr lang="kk-KZ" u="sng" baseline="0" dirty="0" smtClean="0">
                          <a:solidFill>
                            <a:srgbClr val="00B0F0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</a:t>
                      </a: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1026" name="Picture 2" descr="C:\Users\Talga\OneDrive\Рабочий стол\Аттестация документ\WhatsApp Image 2023-10-26 at 16.56.22.jpe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1880" y="3234983"/>
            <a:ext cx="2952328" cy="27142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66066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226</TotalTime>
  <Words>120</Words>
  <Application>Microsoft Office PowerPoint</Application>
  <PresentationFormat>Экран (4:3)</PresentationFormat>
  <Paragraphs>29</Paragraphs>
  <Slides>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4" baseType="lpstr">
      <vt:lpstr>Солнцестояние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cp:lastModifiedBy>Talgat Sundetov</cp:lastModifiedBy>
  <cp:revision>19</cp:revision>
  <dcterms:modified xsi:type="dcterms:W3CDTF">2023-11-28T02:37:23Z</dcterms:modified>
</cp:coreProperties>
</file>