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10" Type="http://schemas.openxmlformats.org/officeDocument/2006/relationships/image" Target="../media/image7.jpeg"/><Relationship Id="rId4" Type="http://schemas.openxmlformats.org/officeDocument/2006/relationships/image" Target="../media/image4.jpeg"/><Relationship Id="rId9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200800" cy="1152128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балабақшасы тәрбиешісінің ақпараттық 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677264"/>
              </p:ext>
            </p:extLst>
          </p:nvPr>
        </p:nvGraphicFramePr>
        <p:xfrm>
          <a:off x="1115616" y="1455933"/>
          <a:ext cx="7560840" cy="447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Қайрат Алтынай</a:t>
                      </a:r>
                      <a:endParaRPr lang="kk-KZ" baseline="0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     Қайратқызы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Аймақтық әлеуметтік-инновациялық</a:t>
                      </a:r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университеті</a:t>
                      </a:r>
                    </a:p>
                    <a:p>
                      <a:pPr algn="ctr"/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«Мектепке дейінгі оқыту және тәрбиелеу» 06.24.2020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/>
          <p:cNvPicPr/>
          <p:nvPr/>
        </p:nvPicPr>
        <p:blipFill rotWithShape="1">
          <a:blip r:embed="rId2"/>
          <a:srcRect b="9548"/>
          <a:stretch/>
        </p:blipFill>
        <p:spPr bwMode="auto">
          <a:xfrm>
            <a:off x="4932040" y="2132856"/>
            <a:ext cx="1219835" cy="1514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33750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Фото\Қайрат А\2023-11-09_1313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836712"/>
            <a:ext cx="1349126" cy="1919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alga\OneDrive\Рабочий стол\Аттестация документ\Фото\Қайрат А\2023-11-09_13192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996951"/>
            <a:ext cx="2003500" cy="128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alga\OneDrive\Рабочий стол\Аттестация документ\Фото\Қайрат А\2023-11-09_13404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6" y="3117946"/>
            <a:ext cx="2021037" cy="1439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alga\OneDrive\Рабочий стол\Аттестация документ\Фото\Қайрат А\2023-11-09_15271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837" y="1130545"/>
            <a:ext cx="1866355" cy="133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Talga\OneDrive\Рабочий стол\Аттестация документ\Фото\Қайрат А\WhatsApp Image 2023-11-25 at 00.09.25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099981" y="4557203"/>
            <a:ext cx="1505713" cy="212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731362"/>
              </p:ext>
            </p:extLst>
          </p:nvPr>
        </p:nvGraphicFramePr>
        <p:xfrm>
          <a:off x="1043607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8 775 761 4196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r>
                        <a:rPr lang="kk-KZ" u="sng" baseline="0" dirty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34983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208</TotalTime>
  <Words>118</Words>
  <Application>Microsoft Office PowerPoint</Application>
  <PresentationFormat>Экран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16</cp:revision>
  <dcterms:modified xsi:type="dcterms:W3CDTF">2023-11-27T10:14:35Z</dcterms:modified>
</cp:coreProperties>
</file>