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jpeg"/><Relationship Id="rId7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балабақшасы </a:t>
            </a:r>
            <a:r>
              <a:rPr lang="kk-KZ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меңгерушінің 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83095"/>
              </p:ext>
            </p:extLst>
          </p:nvPr>
        </p:nvGraphicFramePr>
        <p:xfrm>
          <a:off x="1115616" y="1455933"/>
          <a:ext cx="7560840" cy="5026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Медеуова Анаргуль</a:t>
                      </a:r>
                      <a:endParaRPr lang="kk-KZ" baseline="0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      Койекеевна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І. Жансүгіров атындағы Талдықорған Педагогикалық Институты 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«Математика қосымша Физика» факультеті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1992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Медеуова фото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24" t="28967" r="16299" b="27399"/>
          <a:stretch/>
        </p:blipFill>
        <p:spPr bwMode="auto">
          <a:xfrm>
            <a:off x="4969823" y="2204864"/>
            <a:ext cx="1330369" cy="13034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250331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АҚПАРАТТЫҚ КАРТА\WhatsApp Image 2023-11-23 at 11.48.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643705"/>
            <a:ext cx="2016224" cy="144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Talga\OneDrive\Рабочий стол\Аттестация документ\Фото\Медеуова\WhatsApp Image 2023-11-23 at 12.21.1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367" y="1556792"/>
            <a:ext cx="1419239" cy="200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C:\Users\Talga\OneDrive\Рабочий стол\WhatsApp Image 2023-11-24 at 23.41.38.jpe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t="1691" r="2502"/>
          <a:stretch/>
        </p:blipFill>
        <p:spPr bwMode="auto">
          <a:xfrm>
            <a:off x="6549058" y="1196752"/>
            <a:ext cx="2310580" cy="16455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3" descr="C:\Users\Talga\OneDrive\Рабочий стол\Аттестация документ\Фото\Жетістіктер\WhatsApp Image 2023-11-24 at 05.36.03.jpe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52" t="7745" r="6577" b="11069"/>
          <a:stretch/>
        </p:blipFill>
        <p:spPr bwMode="auto">
          <a:xfrm>
            <a:off x="4618904" y="2996952"/>
            <a:ext cx="2094343" cy="144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Talga\OneDrive\Рабочий стол\Аттестация документ\Фото\Жетістіктер\WhatsApp Image 2023-11-24 at 05.36.07.jpe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011" t="7112" r="6154" b="1160"/>
          <a:stretch/>
        </p:blipFill>
        <p:spPr bwMode="auto">
          <a:xfrm>
            <a:off x="6732240" y="4650647"/>
            <a:ext cx="1944216" cy="14426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083508"/>
              </p:ext>
            </p:extLst>
          </p:nvPr>
        </p:nvGraphicFramePr>
        <p:xfrm>
          <a:off x="1043607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8 702 394 4997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34983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380</TotalTime>
  <Words>121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24</cp:revision>
  <dcterms:modified xsi:type="dcterms:W3CDTF">2023-12-06T04:55:22Z</dcterms:modified>
</cp:coreProperties>
</file>