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балабақшасы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әдіскердің 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543261"/>
              </p:ext>
            </p:extLst>
          </p:nvPr>
        </p:nvGraphicFramePr>
        <p:xfrm>
          <a:off x="1115616" y="1455933"/>
          <a:ext cx="7560840" cy="447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Палманова Эльвира</a:t>
                      </a:r>
                      <a:endParaRPr lang="kk-KZ" baseline="0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     Жарасбаевна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Қазақ мемлекеттік қыздар педагогикалық университеті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«Қазақ тілі мен әдебиеті» 01.06.20210 ж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Документы ЕР САБИ\ЭЦП Сотрудников\+Жарасбаевна\WhatsApp Image 2023-11-06 at 17.26.00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34"/>
          <a:stretch/>
        </p:blipFill>
        <p:spPr bwMode="auto">
          <a:xfrm>
            <a:off x="4932040" y="2132855"/>
            <a:ext cx="1201710" cy="151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3750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Talga\OneDrive\Рабочий стол\Аттестация документ\Фото\Жарасбаевна\WhatsApp Image 2023-11-06 at 18.53.4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799" y="2571384"/>
            <a:ext cx="1351174" cy="191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Talga\OneDrive\Рабочий стол\Аттестация документ\Фото\Жарасбаевна\WhatsApp Image 2023-11-06 at 18.53.41 (1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562" y="4564014"/>
            <a:ext cx="1367670" cy="191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Talga\OneDrive\Рабочий стол\Аттестация документ\Фото\Жарасбаевна\WhatsApp Image 2023-11-06 at 18.53.42 (1)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755" y="2852936"/>
            <a:ext cx="2169477" cy="154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Talga\OneDrive\Рабочий стол\Аттестация документ\Фото\Жарасбаевна\WhatsApp Image 2023-11-06 at 18.53.42 (2)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6732240" y="2348880"/>
            <a:ext cx="2160240" cy="151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Talga\OneDrive\Рабочий стол\Аттестация документ\Фото\Жарасбаевна\WhatsApp Image 2023-11-06 at 18.53.42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764704"/>
            <a:ext cx="2160240" cy="1513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Talga\OneDrive\Рабочий стол\Аттестация документ\Фото\Жарасбаевна\WhatsApp Image 2023-11-06 at 19.12.53.jpe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742999" y="4437112"/>
            <a:ext cx="2221489" cy="156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Talga\OneDrive\Рабочий стол\Аттестация документ\Фото\Жарасбаевна\WhatsApp Image 2023-11-06 at 19.30.40.jpe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89487"/>
            <a:ext cx="2178713" cy="1375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Talga\OneDrive\Рабочий стол\Аттестация документ\Фото\Жарасбаевна\WhatsApp Image 2023-11-23 at 11.48.08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584" y="795041"/>
            <a:ext cx="2192342" cy="1553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794473"/>
              </p:ext>
            </p:extLst>
          </p:nvPr>
        </p:nvGraphicFramePr>
        <p:xfrm>
          <a:off x="1187622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8 707 021 2378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78999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382</TotalTime>
  <Words>119</Words>
  <Application>Microsoft Office PowerPoint</Application>
  <PresentationFormat>Экран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24</cp:revision>
  <dcterms:modified xsi:type="dcterms:W3CDTF">2023-12-06T04:54:54Z</dcterms:modified>
</cp:coreProperties>
</file>