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ersabi-ile.testim.kz/k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60648"/>
            <a:ext cx="7200800" cy="1152128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ЖШС «Ер-Сәби» балабақшасы тәрбиешісінің ақпараттық картасы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411963"/>
              </p:ext>
            </p:extLst>
          </p:nvPr>
        </p:nvGraphicFramePr>
        <p:xfrm>
          <a:off x="1115616" y="1455933"/>
          <a:ext cx="7560840" cy="4477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190"/>
                <a:gridCol w="2899218"/>
                <a:gridCol w="3888432"/>
              </a:tblGrid>
              <a:tr h="544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Педагог туралы жалпы мәліметтер</a:t>
                      </a:r>
                      <a:endParaRPr lang="ru-RU" b="1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5648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Тегі, аты, аты (болған</a:t>
                      </a:r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жағдайда) </a:t>
                      </a:r>
                    </a:p>
                    <a:p>
                      <a:pPr algn="ctr"/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3х4 өлшемді фотосуретін салу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  Әскер</a:t>
                      </a:r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Қант</a:t>
                      </a:r>
                    </a:p>
                    <a:p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Кәрімханқызы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Жұмыс өтілі</a:t>
                      </a:r>
                    </a:p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(еңбек және педагогикалық)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Білімі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Оңтүстік Қазақстан педагогикалық</a:t>
                      </a:r>
                      <a:r>
                        <a:rPr lang="kk-K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университеті</a:t>
                      </a:r>
                    </a:p>
                    <a:p>
                      <a:pPr algn="ctr"/>
                      <a:r>
                        <a:rPr lang="kk-K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Орыс тілі және әдебиеті</a:t>
                      </a:r>
                    </a:p>
                    <a:p>
                      <a:pPr algn="ctr"/>
                      <a:r>
                        <a:rPr lang="kk-K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12.06.2018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/>
          <p:cNvPicPr/>
          <p:nvPr/>
        </p:nvPicPr>
        <p:blipFill>
          <a:blip r:embed="rId2"/>
          <a:stretch>
            <a:fillRect/>
          </a:stretch>
        </p:blipFill>
        <p:spPr>
          <a:xfrm>
            <a:off x="4932040" y="2204864"/>
            <a:ext cx="1054229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713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33750"/>
              </p:ext>
            </p:extLst>
          </p:nvPr>
        </p:nvGraphicFramePr>
        <p:xfrm>
          <a:off x="683568" y="188640"/>
          <a:ext cx="8280921" cy="6408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944216"/>
                <a:gridCol w="5976665"/>
              </a:tblGrid>
              <a:tr h="496200"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1.4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125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 </a:t>
                      </a:r>
                    </a:p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(грамоталар, алғыс</a:t>
                      </a:r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хаттар, пікірлер мен ұсыныстар)</a:t>
                      </a:r>
                    </a:p>
                    <a:p>
                      <a:pPr algn="ctr"/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біліктілікті арттыру курстардың сертификаттары, соның ішінде қашықтықтан өткен курстары (білімін, өткен курстарын растайтын құжаттардың, құрмет грамота-лары мен сертификаттардың сканерленген нұсқасы</a:t>
                      </a:r>
                      <a:r>
                        <a:rPr lang="kk-KZ" sz="1600" baseline="0" dirty="0" smtClean="0"/>
                        <a:t>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Фото\Әскер\WhatsApp Image 2023-11-09 at 12.56.41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3124420" y="764702"/>
            <a:ext cx="1807620" cy="1278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alga\OneDrive\Рабочий стол\Аттестация документ\Фото\Әскер\WhatsApp Image 2023-11-02 at 09.43.10.jpe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99" t="11908" r="10921" b="12204"/>
          <a:stretch/>
        </p:blipFill>
        <p:spPr bwMode="auto">
          <a:xfrm rot="16200000">
            <a:off x="7460390" y="518635"/>
            <a:ext cx="1189876" cy="168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Talga\OneDrive\Рабочий стол\Аттестация документ\Фото\Әскер\WhatsApp Image 2023-11-02 at 09.43.04 (1)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79" t="13388" r="16052" b="15164"/>
          <a:stretch/>
        </p:blipFill>
        <p:spPr bwMode="auto">
          <a:xfrm rot="5400000">
            <a:off x="5463502" y="586971"/>
            <a:ext cx="1206306" cy="170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Talga\OneDrive\Рабочий стол\Аттестация документ\Фото\Әскер\2023-11-09_13144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204864"/>
            <a:ext cx="1225903" cy="1751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Talga\OneDrive\Рабочий стол\Аттестация документ\Фото\Әскер\2023-11-09_13185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681" y="2420888"/>
            <a:ext cx="1675654" cy="107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Talga\OneDrive\Рабочий стол\Аттестация документ\Фото\Әскер\2023-11-09_134115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441" y="4074407"/>
            <a:ext cx="1709774" cy="120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Talga\OneDrive\Рабочий стол\Аттестация документ\Фото\Әскер\WhatsApp Image 2023-11-02 at 09.43.06 (1).jpe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11" t="13857" r="11741" b="14504"/>
          <a:stretch/>
        </p:blipFill>
        <p:spPr bwMode="auto">
          <a:xfrm rot="16200000">
            <a:off x="3445345" y="1891360"/>
            <a:ext cx="1253455" cy="1736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Talga\OneDrive\Рабочий стол\Аттестация документ\Фото\Әскер\2023-11-09_152814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571892"/>
            <a:ext cx="1713604" cy="122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Talga\OneDrive\Рабочий стол\Аттестация документ\Фото\Әскер\WhatsApp Image 2023-11-09 at 15.32.18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437112"/>
            <a:ext cx="1748576" cy="120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Talga\OneDrive\Рабочий стол\ДКСО\№2 Сапалық құрам\3. Сертификат КМЦПК\Әскер Қ - КМЦПК.jpe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345" y="5020074"/>
            <a:ext cx="1709007" cy="122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183262"/>
              </p:ext>
            </p:extLst>
          </p:nvPr>
        </p:nvGraphicFramePr>
        <p:xfrm>
          <a:off x="1043607" y="620689"/>
          <a:ext cx="7488834" cy="25202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7"/>
                <a:gridCol w="3384376"/>
                <a:gridCol w="3600401"/>
              </a:tblGrid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Тәрбиеші туралы мәліметтер</a:t>
                      </a:r>
                      <a:endParaRPr lang="ru-RU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Ұялы телефон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8 707 997 0127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  <a:tr h="14271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Материалдарды қарау үшін интернет ресурстарға белсенді сілтеме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u="sng" dirty="0" smtClean="0">
                          <a:latin typeface="Cambria" panose="02040503050406030204" pitchFamily="18" charset="0"/>
                          <a:ea typeface="Cambria" panose="02040503050406030204" pitchFamily="18" charset="0"/>
                          <a:hlinkClick r:id="rId2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00B0F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https://ersabi-ile.testim.kz/kz/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WhatsApp Image 2023-10-26 at 16.56.2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234983"/>
            <a:ext cx="2952328" cy="271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343</TotalTime>
  <Words>116</Words>
  <Application>Microsoft Office PowerPoint</Application>
  <PresentationFormat>Экран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Солнцестояние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Talgat Sundetov</cp:lastModifiedBy>
  <cp:revision>18</cp:revision>
  <dcterms:modified xsi:type="dcterms:W3CDTF">2023-11-27T10:18:01Z</dcterms:modified>
</cp:coreProperties>
</file>