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rsabi-ile.testim.kz/k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200800" cy="1152128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ЖШС «Ер-Сәби» балабақшасы 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логопедінің 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ақпараттық картасы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85679"/>
              </p:ext>
            </p:extLst>
          </p:nvPr>
        </p:nvGraphicFramePr>
        <p:xfrm>
          <a:off x="1115616" y="1455933"/>
          <a:ext cx="7560840" cy="447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190"/>
                <a:gridCol w="2899218"/>
                <a:gridCol w="3888432"/>
              </a:tblGrid>
              <a:tr h="54467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 туралы жалпы мәліметтер</a:t>
                      </a:r>
                      <a:endParaRPr lang="ru-RU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648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Тегі, аты, аты (болған</a:t>
                      </a:r>
                      <a:r>
                        <a:rPr lang="kk-KZ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жағдайда) </a:t>
                      </a:r>
                    </a:p>
                    <a:p>
                      <a:pPr algn="ctr"/>
                      <a:r>
                        <a:rPr lang="kk-KZ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3х4 өлшемді фотосуретін салу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Жилкибаева</a:t>
                      </a:r>
                      <a:r>
                        <a:rPr lang="kk-KZ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Кундуз</a:t>
                      </a:r>
                    </a:p>
                    <a:p>
                      <a:r>
                        <a:rPr lang="kk-KZ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Калдыбаевна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9880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1.2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Жұмыс өтілі</a:t>
                      </a:r>
                    </a:p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(еңбек және педагогикалық)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жыл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9880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Білімі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Абай атындағы Қазақ Ұлттық Педагогикалық Университеті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kumimoji="0"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«Логопедия және дефектология» 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kumimoji="0"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30.04.2019 жыл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48" y="2132856"/>
            <a:ext cx="1183640" cy="152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3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33750"/>
              </p:ext>
            </p:extLst>
          </p:nvPr>
        </p:nvGraphicFramePr>
        <p:xfrm>
          <a:off x="683568" y="188640"/>
          <a:ext cx="8280921" cy="6408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1944216"/>
                <a:gridCol w="5976665"/>
              </a:tblGrid>
              <a:tr h="496200">
                <a:tc rowSpan="2">
                  <a:txBody>
                    <a:bodyPr/>
                    <a:lstStyle/>
                    <a:p>
                      <a:r>
                        <a:rPr lang="kk-KZ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Марапаттары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125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Марапаттары </a:t>
                      </a:r>
                    </a:p>
                    <a:p>
                      <a:pPr algn="ctr"/>
                      <a:r>
                        <a:rPr lang="kk-KZ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(грамоталар, алғыс</a:t>
                      </a:r>
                      <a:r>
                        <a:rPr lang="kk-KZ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хаттар, пікірлер мен ұсыныстар)</a:t>
                      </a:r>
                    </a:p>
                    <a:p>
                      <a:pPr algn="ctr"/>
                      <a:r>
                        <a:rPr lang="kk-KZ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біліктілікті арттыру курстардың сертификаттары, соның ішінде қашықтықтан өткен курстары (білімін, өткен курстарын растайтын құжаттардың, құрмет грамота-лары мен сертификаттардың сканерленген нұсқасы</a:t>
                      </a:r>
                      <a:r>
                        <a:rPr lang="kk-KZ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9" y="764704"/>
            <a:ext cx="1501109" cy="19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63" y="980728"/>
            <a:ext cx="247483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9" y="2915141"/>
            <a:ext cx="2315344" cy="18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445073" cy="19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82344"/>
              </p:ext>
            </p:extLst>
          </p:nvPr>
        </p:nvGraphicFramePr>
        <p:xfrm>
          <a:off x="1043607" y="620689"/>
          <a:ext cx="7488834" cy="2520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7"/>
                <a:gridCol w="3384376"/>
                <a:gridCol w="3600401"/>
              </a:tblGrid>
              <a:tr h="54656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Тәрбиеші туралы мәліметтер</a:t>
                      </a:r>
                      <a:endParaRPr lang="ru-RU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56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3.1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Ұялы телефон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8 707 407 7771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42714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Материалдарды қарау үшін интернет ресурстарға белсенді сілтеме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u="sng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hlinkClick r:id="rId2"/>
                        </a:rPr>
                        <a:t> </a:t>
                      </a:r>
                      <a:r>
                        <a:rPr lang="en-US" u="sng" baseline="0" dirty="0" smtClean="0">
                          <a:solidFill>
                            <a:srgbClr val="00B0F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https://ersabi-ile.testim.kz/kz/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Talga\OneDrive\Рабочий стол\Аттестация документ\WhatsApp Image 2023-10-26 at 16.56.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34983"/>
            <a:ext cx="2952328" cy="27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</TotalTime>
  <Words>119</Words>
  <Application>Microsoft Office PowerPoint</Application>
  <PresentationFormat>Экран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Talgat Sundetov</cp:lastModifiedBy>
  <cp:revision>17</cp:revision>
  <dcterms:modified xsi:type="dcterms:W3CDTF">2023-12-06T04:57:42Z</dcterms:modified>
</cp:coreProperties>
</file>