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балабақшасы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психологтың 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688594"/>
              </p:ext>
            </p:extLst>
          </p:nvPr>
        </p:nvGraphicFramePr>
        <p:xfrm>
          <a:off x="1115616" y="1455933"/>
          <a:ext cx="7560840" cy="4277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Мукатаева Айнұр</a:t>
                      </a:r>
                      <a:endParaRPr lang="kk-KZ" baseline="0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Тойшыбековна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Қайнар Университеті</a:t>
                      </a:r>
                    </a:p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«Педагогика</a:t>
                      </a:r>
                      <a:r>
                        <a:rPr kumimoji="0"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және психология»</a:t>
                      </a:r>
                    </a:p>
                    <a:p>
                      <a:pPr algn="ctr"/>
                      <a:r>
                        <a:rPr kumimoji="0"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10.12.2008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/>
          <p:cNvPicPr/>
          <p:nvPr/>
        </p:nvPicPr>
        <p:blipFill rotWithShape="1">
          <a:blip r:embed="rId2"/>
          <a:srcRect t="2672" r="3432"/>
          <a:stretch/>
        </p:blipFill>
        <p:spPr bwMode="auto">
          <a:xfrm>
            <a:off x="4932040" y="2132856"/>
            <a:ext cx="1140460" cy="14763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146048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656184"/>
                <a:gridCol w="6264697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4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4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4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400" baseline="0" dirty="0" smtClean="0"/>
                        <a:t>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2" descr="C:\Users\Talga\OneDrive\Рабочий стол\Аттестация документ\Фото\Мукатаева\WhatsApp Image 2023-11-07 at 15.23.05 (2)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764704"/>
            <a:ext cx="154994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alga\OneDrive\Рабочий стол\Аттестация документ\Фото\Мукатаева\WhatsApp Image 2023-11-07 at 15.23.04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773311"/>
            <a:ext cx="1512168" cy="107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alga\OneDrive\Рабочий стол\Аттестация документ\Фото\Мукатаева\WhatsApp Image 2023-11-07 at 15.23.05 (1)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64704"/>
            <a:ext cx="1487488" cy="105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alga\OneDrive\Рабочий стол\Аттестация документ\Фото\Мукатаева\WhatsApp Image 2023-11-07 at 15.23.05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19" y="764703"/>
            <a:ext cx="1499045" cy="105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Talga\OneDrive\Рабочий стол\Аттестация документ\Фото\Мукатаева\WhatsApp Image 2023-11-07 at 15.23.06 (1)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442" y="3094085"/>
            <a:ext cx="1114478" cy="155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Talga\OneDrive\Рабочий стол\Аттестация документ\Фото\Мукатаева\WhatsApp Image 2023-11-07 at 15.23.06 (2)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464" y="1916832"/>
            <a:ext cx="1595284" cy="1116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Talga\OneDrive\Рабочий стол\Аттестация документ\Фото\Мукатаева\WhatsApp Image 2023-11-07 at 15.23.07 (1).jpe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916832"/>
            <a:ext cx="1489250" cy="106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Talga\OneDrive\Рабочий стол\Аттестация документ\Фото\Мукатаева\WhatsApp Image 2023-11-07 at 15.23.07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916832"/>
            <a:ext cx="1499797" cy="106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alga\OneDrive\Рабочий стол\Аттестация документ\Фото\Мукатаева\WhatsApp Image 2023-11-07 at 15.23.08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916832"/>
            <a:ext cx="1514098" cy="106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Talga\OneDrive\Рабочий стол\Аттестация документ\Фото\Мукатаева\WhatsApp Image 2023-11-07 at 15.23.06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392" y="3101391"/>
            <a:ext cx="1104664" cy="150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Talga\OneDrive\Рабочий стол\Аттестация документ\Фото\Мукатаева\WhatsApp Image 2023-11-07 at 17.21.57 (1).jpe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6612" y="3101391"/>
            <a:ext cx="1063580" cy="149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Talga\OneDrive\Рабочий стол\Аттестация документ\Фото\Мукатаева\WhatsApp Image 2023-11-07 at 17.21.57.jpe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987" y="3094085"/>
            <a:ext cx="1092341" cy="153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Talga\OneDrive\Рабочий стол\Аттестация документ\Фото\Мукатаева\WhatsApp Image 2023-11-07 at 17.21.58.jpe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088" y="3101391"/>
            <a:ext cx="1125384" cy="157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Talga\OneDrive\Рабочий стол\Аттестация документ\Фото\Мукатаева\WhatsApp Image 2023-11-07 at 17.21.58 (1).jpe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725" y="4763634"/>
            <a:ext cx="1489831" cy="105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293065"/>
              </p:ext>
            </p:extLst>
          </p:nvPr>
        </p:nvGraphicFramePr>
        <p:xfrm>
          <a:off x="1187622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8 707 810 1986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78999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512</TotalTime>
  <Words>115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31</cp:revision>
  <dcterms:modified xsi:type="dcterms:W3CDTF">2023-12-06T04:54:31Z</dcterms:modified>
</cp:coreProperties>
</file>