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3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2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4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0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5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9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rsabi-ile.testim.kz/k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7200800" cy="1152128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ЖШС «Ер-Сәби» балабақшасы тәрбиешісінің ақпараттық картасы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09263"/>
              </p:ext>
            </p:extLst>
          </p:nvPr>
        </p:nvGraphicFramePr>
        <p:xfrm>
          <a:off x="1115616" y="1268760"/>
          <a:ext cx="7560840" cy="5328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190"/>
                <a:gridCol w="2899218"/>
                <a:gridCol w="3888432"/>
              </a:tblGrid>
              <a:tr h="542633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 туралы жалпы мәліметтер</a:t>
                      </a:r>
                      <a:endParaRPr lang="ru-RU" b="1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3123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1.1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Тегі, аты, аты (болған</a:t>
                      </a:r>
                      <a:r>
                        <a:rPr lang="kk-KZ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жағдайда) </a:t>
                      </a:r>
                    </a:p>
                    <a:p>
                      <a:pPr algn="ctr"/>
                      <a:r>
                        <a:rPr lang="kk-KZ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3х4 өлшемді фотосуретін салу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Ержигитова Жанар </a:t>
                      </a:r>
                    </a:p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Асабаевна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984383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1.2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Жұмыс өтілі</a:t>
                      </a:r>
                    </a:p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(еңбек және педагогикалық)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жыл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219845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Білімі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1. Есік педагогикалық</a:t>
                      </a:r>
                      <a:r>
                        <a:rPr lang="kk-KZ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колледжі «Қазақ тілі мен әдебиеті» 27.06.2006 жыл</a:t>
                      </a:r>
                    </a:p>
                    <a:p>
                      <a:pPr marL="0" indent="0" algn="l">
                        <a:buNone/>
                      </a:pPr>
                      <a:endParaRPr lang="kk-KZ" sz="160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2. Академик Ә. Қуатбеков атындағы Халықтар достығы университеті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/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«Мектепке дейінгі оқыту және тәрбиелеу»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/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24.05.2021 жыл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907225" y="1852424"/>
            <a:ext cx="1114425" cy="143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3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80329"/>
              </p:ext>
            </p:extLst>
          </p:nvPr>
        </p:nvGraphicFramePr>
        <p:xfrm>
          <a:off x="611560" y="332656"/>
          <a:ext cx="8352929" cy="6441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1892245"/>
                <a:gridCol w="6028636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kk-KZ" dirty="0" smtClean="0"/>
                        <a:t>1.4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Марапаттары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453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Марапаттары </a:t>
                      </a:r>
                    </a:p>
                    <a:p>
                      <a:pPr algn="ctr"/>
                      <a:r>
                        <a:rPr lang="kk-KZ" sz="1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(грамоталар, алғыс</a:t>
                      </a:r>
                      <a:r>
                        <a:rPr lang="kk-KZ" sz="14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хаттар, пікірлер мен ұсыныстар)</a:t>
                      </a:r>
                    </a:p>
                    <a:p>
                      <a:pPr algn="ctr"/>
                      <a:r>
                        <a:rPr lang="kk-KZ" sz="14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біліктілікті арттыру курстардың сертификаттары, соның ішінде қашықтықтан өткен курстары (білімін, өткен курстарын растайтын құжаттардың, құрмет грамота-лары мен сертификаттардың сканерленген нұсқасы</a:t>
                      </a:r>
                      <a:r>
                        <a:rPr lang="kk-KZ" sz="1400" baseline="0" dirty="0" smtClean="0"/>
                        <a:t>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Talga\OneDrive\Рабочий стол\Аттестация документ\Фото\Ержигитова\WhatsApp Image 2023-11-06 at 12.36.2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1584176" cy="11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lga\OneDrive\Рабочий стол\Аттестация документ\Фото\Ержигитова\WhatsApp Image 2023-11-06 at 12.36.25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85" y="764703"/>
            <a:ext cx="1627171" cy="11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lga\OneDrive\Рабочий стол\Аттестация документ\Фото\Ержигитова\WhatsApp Image 2023-11-06 at 12.36.2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50658"/>
            <a:ext cx="1152128" cy="16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alga\OneDrive\Рабочий стол\Аттестация документ\Фото\Ержигитова\WhatsApp Image 2023-11-06 at 12.36.26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4080"/>
            <a:ext cx="1117221" cy="15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alga\OneDrive\Рабочий стол\Аттестация документ\Фото\Ержигитова\WhatsApp Image 2023-11-06 at 12.36.2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55" y="1988840"/>
            <a:ext cx="1140069" cy="16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alga\OneDrive\Рабочий стол\Аттестация документ\Фото\Ержигитова\WhatsApp Image 2023-11-06 at 12.36.27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4080"/>
            <a:ext cx="1124669" cy="15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alga\OneDrive\Рабочий стол\Аттестация документ\Фото\Ержигитова\WhatsApp Image 2023-11-06 at 12.36.2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28545"/>
            <a:ext cx="1110454" cy="16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alga\OneDrive\Рабочий стол\Аттестация документ\Фото\Ержигитова\WhatsApp Image 2023-11-06 at 12.36.28 (1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124163" cy="15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alga\OneDrive\Рабочий стол\Аттестация документ\Фото\Ержигитова\WhatsApp Image 2023-11-06 at 12.36.28 (2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60955"/>
            <a:ext cx="1086744" cy="15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Talga\OneDrive\Рабочий стол\Аттестация документ\Фото\Ержигитова\WhatsApp Image 2023-11-06 at 12.36.28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1114105" cy="15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97744"/>
            <a:ext cx="1004516" cy="15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46012"/>
            <a:ext cx="1009278" cy="15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alga\OneDrive\Рабочий стол\Аттестация документ\Фото\Ержигитова\WhatsApp Image 2023-11-06 at 15.00.36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46875"/>
            <a:ext cx="1064827" cy="149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lga\OneDrive\Рабочий стол\Аттестация документ\Фото\Ержигитова\WhatsApp Image 2023-11-06 at 15.01.28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46875"/>
            <a:ext cx="1124163" cy="149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alga\OneDrive\Рабочий стол\Аттестация документ\Фото\Ержигитова\WhatsApp Image 2023-11-06 at 17.52.44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88653"/>
            <a:ext cx="1813862" cy="12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alga\OneDrive\Рабочий стол\Аттестация документ\Фото\Ержигитова\WhatsApp Image 2023-11-06 at 17.52.44 (1)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95" y="764704"/>
            <a:ext cx="1666085" cy="11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lga\OneDrive\Рабочий стол\Аттестация документ\Фото\Ержигитова\WhatsApp Image 2023-11-06 at 17.52.43 (1)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79176"/>
            <a:ext cx="1678223" cy="11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lga\OneDrive\Рабочий стол\Аттестация документ\Фото\Ержигитова\WhatsApp Image 2023-11-06 at 18.35.23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09" y="5460661"/>
            <a:ext cx="1795515" cy="12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69494"/>
              </p:ext>
            </p:extLst>
          </p:nvPr>
        </p:nvGraphicFramePr>
        <p:xfrm>
          <a:off x="1043607" y="620689"/>
          <a:ext cx="7488834" cy="2520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7"/>
                <a:gridCol w="3384376"/>
                <a:gridCol w="3600401"/>
              </a:tblGrid>
              <a:tr h="54656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Тәрбиеші туралы мәліметтер</a:t>
                      </a:r>
                      <a:endParaRPr lang="ru-RU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56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3.1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Ұялы телефон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8 747 362 3104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142714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3.2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Материалдарды қарау үшін интернет ресурстарға белсенді сілтеме</a:t>
                      </a:r>
                      <a:endParaRPr lang="ru-RU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hlinkClick r:id="rId2"/>
                        </a:rPr>
                        <a:t>https://ersabi-ile.testim.kz/kz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hlinkClick r:id="rId2"/>
                        </a:rPr>
                        <a:t>/</a:t>
                      </a:r>
                      <a:r>
                        <a:rPr lang="kk-KZ" baseline="0" dirty="0" smtClean="0">
                          <a:solidFill>
                            <a:srgbClr val="00B0F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kk-KZ" baseline="0" dirty="0" smtClean="0">
                        <a:solidFill>
                          <a:srgbClr val="00B0F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baseline="0" dirty="0" smtClean="0">
                        <a:solidFill>
                          <a:srgbClr val="00B0F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Talga\OneDrive\Рабочий стол\Аттестация документ\WhatsApp Image 2023-10-26 at 16.56.2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952328" cy="27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137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Talgat Sundetov</cp:lastModifiedBy>
  <cp:revision>25</cp:revision>
  <dcterms:modified xsi:type="dcterms:W3CDTF">2023-11-27T10:12:40Z</dcterms:modified>
</cp:coreProperties>
</file>